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3" r:id="rId2"/>
    <p:sldId id="439" r:id="rId3"/>
    <p:sldId id="444" r:id="rId4"/>
    <p:sldId id="445" r:id="rId5"/>
    <p:sldId id="446" r:id="rId6"/>
    <p:sldId id="447" r:id="rId7"/>
    <p:sldId id="454" r:id="rId8"/>
    <p:sldId id="448" r:id="rId9"/>
    <p:sldId id="455" r:id="rId10"/>
    <p:sldId id="456" r:id="rId11"/>
    <p:sldId id="449" r:id="rId12"/>
    <p:sldId id="450" r:id="rId13"/>
    <p:sldId id="431" r:id="rId14"/>
    <p:sldId id="329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5869C-9A85-4F01-B10D-EF7FA9497D85}" v="17" dt="2021-01-29T21:30:44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3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3" Type="http://schemas.microsoft.com/office/2016/11/relationships/changesInfo" Target="changesInfos/changesInfo1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Trabert" userId="9c4c4bc7-a937-467d-bcce-2903383c47d5" providerId="ADAL" clId="{20A5869C-9A85-4F01-B10D-EF7FA9497D85}"/>
    <pc:docChg chg="undo custSel addSld delSld modSld">
      <pc:chgData name="Dave Trabert" userId="9c4c4bc7-a937-467d-bcce-2903383c47d5" providerId="ADAL" clId="{20A5869C-9A85-4F01-B10D-EF7FA9497D85}" dt="2021-02-01T22:32:38.109" v="2500" actId="20577"/>
      <pc:docMkLst>
        <pc:docMk/>
      </pc:docMkLst>
      <pc:sldChg chg="del">
        <pc:chgData name="Dave Trabert" userId="9c4c4bc7-a937-467d-bcce-2903383c47d5" providerId="ADAL" clId="{20A5869C-9A85-4F01-B10D-EF7FA9497D85}" dt="2021-01-29T21:50:22.453" v="1923" actId="47"/>
        <pc:sldMkLst>
          <pc:docMk/>
          <pc:sldMk cId="2303257105" sldId="260"/>
        </pc:sldMkLst>
      </pc:sldChg>
      <pc:sldChg chg="modSp mod">
        <pc:chgData name="Dave Trabert" userId="9c4c4bc7-a937-467d-bcce-2903383c47d5" providerId="ADAL" clId="{20A5869C-9A85-4F01-B10D-EF7FA9497D85}" dt="2021-01-29T19:49:35.508" v="108" actId="20577"/>
        <pc:sldMkLst>
          <pc:docMk/>
          <pc:sldMk cId="3536747681" sldId="273"/>
        </pc:sldMkLst>
        <pc:spChg chg="mod">
          <ac:chgData name="Dave Trabert" userId="9c4c4bc7-a937-467d-bcce-2903383c47d5" providerId="ADAL" clId="{20A5869C-9A85-4F01-B10D-EF7FA9497D85}" dt="2021-01-29T19:49:35.508" v="108" actId="20577"/>
          <ac:spMkLst>
            <pc:docMk/>
            <pc:sldMk cId="3536747681" sldId="273"/>
            <ac:spMk id="2" creationId="{00000000-0000-0000-0000-000000000000}"/>
          </ac:spMkLst>
        </pc:spChg>
      </pc:sldChg>
      <pc:sldChg chg="del">
        <pc:chgData name="Dave Trabert" userId="9c4c4bc7-a937-467d-bcce-2903383c47d5" providerId="ADAL" clId="{20A5869C-9A85-4F01-B10D-EF7FA9497D85}" dt="2021-01-29T21:50:21.297" v="1922" actId="47"/>
        <pc:sldMkLst>
          <pc:docMk/>
          <pc:sldMk cId="2921709010" sldId="361"/>
        </pc:sldMkLst>
      </pc:sldChg>
      <pc:sldChg chg="del">
        <pc:chgData name="Dave Trabert" userId="9c4c4bc7-a937-467d-bcce-2903383c47d5" providerId="ADAL" clId="{20A5869C-9A85-4F01-B10D-EF7FA9497D85}" dt="2021-01-29T21:50:16.526" v="1921" actId="47"/>
        <pc:sldMkLst>
          <pc:docMk/>
          <pc:sldMk cId="4256107925" sldId="385"/>
        </pc:sldMkLst>
      </pc:sldChg>
      <pc:sldChg chg="modSp mod">
        <pc:chgData name="Dave Trabert" userId="9c4c4bc7-a937-467d-bcce-2903383c47d5" providerId="ADAL" clId="{20A5869C-9A85-4F01-B10D-EF7FA9497D85}" dt="2021-01-29T21:52:23.292" v="2152" actId="20577"/>
        <pc:sldMkLst>
          <pc:docMk/>
          <pc:sldMk cId="3509346672" sldId="431"/>
        </pc:sldMkLst>
        <pc:spChg chg="mod">
          <ac:chgData name="Dave Trabert" userId="9c4c4bc7-a937-467d-bcce-2903383c47d5" providerId="ADAL" clId="{20A5869C-9A85-4F01-B10D-EF7FA9497D85}" dt="2021-01-29T21:50:38.807" v="1973" actId="20577"/>
          <ac:spMkLst>
            <pc:docMk/>
            <pc:sldMk cId="3509346672" sldId="431"/>
            <ac:spMk id="2" creationId="{A493C5D7-AB16-4831-8119-64B11E4D6FAB}"/>
          </ac:spMkLst>
        </pc:spChg>
        <pc:spChg chg="mod">
          <ac:chgData name="Dave Trabert" userId="9c4c4bc7-a937-467d-bcce-2903383c47d5" providerId="ADAL" clId="{20A5869C-9A85-4F01-B10D-EF7FA9497D85}" dt="2021-01-29T21:52:23.292" v="2152" actId="20577"/>
          <ac:spMkLst>
            <pc:docMk/>
            <pc:sldMk cId="3509346672" sldId="431"/>
            <ac:spMk id="3" creationId="{6B212754-95D3-42C6-A8DB-E3F61495F85A}"/>
          </ac:spMkLst>
        </pc:spChg>
      </pc:sldChg>
      <pc:sldChg chg="del">
        <pc:chgData name="Dave Trabert" userId="9c4c4bc7-a937-467d-bcce-2903383c47d5" providerId="ADAL" clId="{20A5869C-9A85-4F01-B10D-EF7FA9497D85}" dt="2021-01-29T21:52:37.581" v="2153" actId="47"/>
        <pc:sldMkLst>
          <pc:docMk/>
          <pc:sldMk cId="1054401177" sldId="432"/>
        </pc:sldMkLst>
      </pc:sldChg>
      <pc:sldChg chg="modSp mod">
        <pc:chgData name="Dave Trabert" userId="9c4c4bc7-a937-467d-bcce-2903383c47d5" providerId="ADAL" clId="{20A5869C-9A85-4F01-B10D-EF7FA9497D85}" dt="2021-02-01T22:32:38.109" v="2500" actId="20577"/>
        <pc:sldMkLst>
          <pc:docMk/>
          <pc:sldMk cId="658328622" sldId="444"/>
        </pc:sldMkLst>
        <pc:spChg chg="mod">
          <ac:chgData name="Dave Trabert" userId="9c4c4bc7-a937-467d-bcce-2903383c47d5" providerId="ADAL" clId="{20A5869C-9A85-4F01-B10D-EF7FA9497D85}" dt="2021-01-29T19:51:58.105" v="175" actId="20577"/>
          <ac:spMkLst>
            <pc:docMk/>
            <pc:sldMk cId="658328622" sldId="444"/>
            <ac:spMk id="2" creationId="{42F57717-F4FC-4554-BDCA-FB6A6FBF1FD6}"/>
          </ac:spMkLst>
        </pc:spChg>
        <pc:spChg chg="mod">
          <ac:chgData name="Dave Trabert" userId="9c4c4bc7-a937-467d-bcce-2903383c47d5" providerId="ADAL" clId="{20A5869C-9A85-4F01-B10D-EF7FA9497D85}" dt="2021-02-01T22:32:38.109" v="2500" actId="20577"/>
          <ac:spMkLst>
            <pc:docMk/>
            <pc:sldMk cId="658328622" sldId="444"/>
            <ac:spMk id="3" creationId="{9C5F2A5E-42AB-43D2-8A8B-DD68E85B5C6C}"/>
          </ac:spMkLst>
        </pc:spChg>
      </pc:sldChg>
      <pc:sldChg chg="addSp delSp modSp mod">
        <pc:chgData name="Dave Trabert" userId="9c4c4bc7-a937-467d-bcce-2903383c47d5" providerId="ADAL" clId="{20A5869C-9A85-4F01-B10D-EF7FA9497D85}" dt="2021-01-29T20:29:05.691" v="717" actId="1076"/>
        <pc:sldMkLst>
          <pc:docMk/>
          <pc:sldMk cId="3516820050" sldId="445"/>
        </pc:sldMkLst>
        <pc:spChg chg="add del mod">
          <ac:chgData name="Dave Trabert" userId="9c4c4bc7-a937-467d-bcce-2903383c47d5" providerId="ADAL" clId="{20A5869C-9A85-4F01-B10D-EF7FA9497D85}" dt="2021-01-29T20:28:11.539" v="672" actId="22"/>
          <ac:spMkLst>
            <pc:docMk/>
            <pc:sldMk cId="3516820050" sldId="445"/>
            <ac:spMk id="3" creationId="{384144E1-1FCD-433E-83AC-ED7B5EA14169}"/>
          </ac:spMkLst>
        </pc:spChg>
        <pc:spChg chg="add mod">
          <ac:chgData name="Dave Trabert" userId="9c4c4bc7-a937-467d-bcce-2903383c47d5" providerId="ADAL" clId="{20A5869C-9A85-4F01-B10D-EF7FA9497D85}" dt="2021-01-29T20:28:57.457" v="715" actId="207"/>
          <ac:spMkLst>
            <pc:docMk/>
            <pc:sldMk cId="3516820050" sldId="445"/>
            <ac:spMk id="7" creationId="{51631CAE-9878-46DF-810A-84423D6B1475}"/>
          </ac:spMkLst>
        </pc:spChg>
        <pc:picChg chg="del">
          <ac:chgData name="Dave Trabert" userId="9c4c4bc7-a937-467d-bcce-2903383c47d5" providerId="ADAL" clId="{20A5869C-9A85-4F01-B10D-EF7FA9497D85}" dt="2021-01-29T20:28:09.365" v="671" actId="478"/>
          <ac:picMkLst>
            <pc:docMk/>
            <pc:sldMk cId="3516820050" sldId="445"/>
            <ac:picMk id="4" creationId="{B533D6B1-DB50-46B7-BECB-0881100FACF6}"/>
          </ac:picMkLst>
        </pc:picChg>
        <pc:picChg chg="add mod ord">
          <ac:chgData name="Dave Trabert" userId="9c4c4bc7-a937-467d-bcce-2903383c47d5" providerId="ADAL" clId="{20A5869C-9A85-4F01-B10D-EF7FA9497D85}" dt="2021-01-29T20:29:05.691" v="717" actId="1076"/>
          <ac:picMkLst>
            <pc:docMk/>
            <pc:sldMk cId="3516820050" sldId="445"/>
            <ac:picMk id="6" creationId="{A72A590F-A885-4AB7-A11A-856532CEAC2F}"/>
          </ac:picMkLst>
        </pc:picChg>
      </pc:sldChg>
      <pc:sldChg chg="modSp mod">
        <pc:chgData name="Dave Trabert" userId="9c4c4bc7-a937-467d-bcce-2903383c47d5" providerId="ADAL" clId="{20A5869C-9A85-4F01-B10D-EF7FA9497D85}" dt="2021-01-29T20:34:29.031" v="1244" actId="20577"/>
        <pc:sldMkLst>
          <pc:docMk/>
          <pc:sldMk cId="3001774845" sldId="446"/>
        </pc:sldMkLst>
        <pc:spChg chg="mod">
          <ac:chgData name="Dave Trabert" userId="9c4c4bc7-a937-467d-bcce-2903383c47d5" providerId="ADAL" clId="{20A5869C-9A85-4F01-B10D-EF7FA9497D85}" dt="2021-01-29T20:30:09.284" v="803" actId="20577"/>
          <ac:spMkLst>
            <pc:docMk/>
            <pc:sldMk cId="3001774845" sldId="446"/>
            <ac:spMk id="2" creationId="{42F57717-F4FC-4554-BDCA-FB6A6FBF1FD6}"/>
          </ac:spMkLst>
        </pc:spChg>
        <pc:spChg chg="mod">
          <ac:chgData name="Dave Trabert" userId="9c4c4bc7-a937-467d-bcce-2903383c47d5" providerId="ADAL" clId="{20A5869C-9A85-4F01-B10D-EF7FA9497D85}" dt="2021-01-29T20:34:29.031" v="1244" actId="20577"/>
          <ac:spMkLst>
            <pc:docMk/>
            <pc:sldMk cId="3001774845" sldId="446"/>
            <ac:spMk id="3" creationId="{9C5F2A5E-42AB-43D2-8A8B-DD68E85B5C6C}"/>
          </ac:spMkLst>
        </pc:spChg>
      </pc:sldChg>
      <pc:sldChg chg="addSp delSp modSp mod">
        <pc:chgData name="Dave Trabert" userId="9c4c4bc7-a937-467d-bcce-2903383c47d5" providerId="ADAL" clId="{20A5869C-9A85-4F01-B10D-EF7FA9497D85}" dt="2021-01-29T20:43:34.804" v="1372" actId="1076"/>
        <pc:sldMkLst>
          <pc:docMk/>
          <pc:sldMk cId="2437557575" sldId="447"/>
        </pc:sldMkLst>
        <pc:spChg chg="add del mod">
          <ac:chgData name="Dave Trabert" userId="9c4c4bc7-a937-467d-bcce-2903383c47d5" providerId="ADAL" clId="{20A5869C-9A85-4F01-B10D-EF7FA9497D85}" dt="2021-01-29T20:35:16.510" v="1247" actId="478"/>
          <ac:spMkLst>
            <pc:docMk/>
            <pc:sldMk cId="2437557575" sldId="447"/>
            <ac:spMk id="3" creationId="{C7D63B3E-86D1-4C55-B660-78D1DDEFA91C}"/>
          </ac:spMkLst>
        </pc:spChg>
        <pc:spChg chg="del mod">
          <ac:chgData name="Dave Trabert" userId="9c4c4bc7-a937-467d-bcce-2903383c47d5" providerId="ADAL" clId="{20A5869C-9A85-4F01-B10D-EF7FA9497D85}" dt="2021-01-29T20:35:38.213" v="1252" actId="478"/>
          <ac:spMkLst>
            <pc:docMk/>
            <pc:sldMk cId="2437557575" sldId="447"/>
            <ac:spMk id="5" creationId="{669EF52F-4D45-458C-883E-4718C1347DE9}"/>
          </ac:spMkLst>
        </pc:spChg>
        <pc:spChg chg="add mod">
          <ac:chgData name="Dave Trabert" userId="9c4c4bc7-a937-467d-bcce-2903383c47d5" providerId="ADAL" clId="{20A5869C-9A85-4F01-B10D-EF7FA9497D85}" dt="2021-01-29T20:36:22.122" v="1365" actId="20577"/>
          <ac:spMkLst>
            <pc:docMk/>
            <pc:sldMk cId="2437557575" sldId="447"/>
            <ac:spMk id="6" creationId="{B8861A33-75A7-4266-A6A2-E4A0C5A63CED}"/>
          </ac:spMkLst>
        </pc:spChg>
        <pc:picChg chg="add mod">
          <ac:chgData name="Dave Trabert" userId="9c4c4bc7-a937-467d-bcce-2903383c47d5" providerId="ADAL" clId="{20A5869C-9A85-4F01-B10D-EF7FA9497D85}" dt="2021-01-29T20:43:34.804" v="1372" actId="1076"/>
          <ac:picMkLst>
            <pc:docMk/>
            <pc:sldMk cId="2437557575" sldId="447"/>
            <ac:picMk id="7" creationId="{B8CFC140-2A61-40D5-9966-FA0664DD1D8D}"/>
          </ac:picMkLst>
        </pc:picChg>
        <pc:picChg chg="del">
          <ac:chgData name="Dave Trabert" userId="9c4c4bc7-a937-467d-bcce-2903383c47d5" providerId="ADAL" clId="{20A5869C-9A85-4F01-B10D-EF7FA9497D85}" dt="2021-01-29T20:35:02.537" v="1245" actId="478"/>
          <ac:picMkLst>
            <pc:docMk/>
            <pc:sldMk cId="2437557575" sldId="447"/>
            <ac:picMk id="9" creationId="{E561B37E-E363-42BB-993C-22FDB71DAF70}"/>
          </ac:picMkLst>
        </pc:picChg>
      </pc:sldChg>
      <pc:sldChg chg="modSp mod">
        <pc:chgData name="Dave Trabert" userId="9c4c4bc7-a937-467d-bcce-2903383c47d5" providerId="ADAL" clId="{20A5869C-9A85-4F01-B10D-EF7FA9497D85}" dt="2021-01-29T21:14:46.081" v="1690" actId="20577"/>
        <pc:sldMkLst>
          <pc:docMk/>
          <pc:sldMk cId="367207487" sldId="448"/>
        </pc:sldMkLst>
        <pc:spChg chg="mod">
          <ac:chgData name="Dave Trabert" userId="9c4c4bc7-a937-467d-bcce-2903383c47d5" providerId="ADAL" clId="{20A5869C-9A85-4F01-B10D-EF7FA9497D85}" dt="2021-01-29T20:46:49.505" v="1502" actId="20577"/>
          <ac:spMkLst>
            <pc:docMk/>
            <pc:sldMk cId="367207487" sldId="448"/>
            <ac:spMk id="2" creationId="{2A5FB102-9044-4D24-B91F-22F470BB0632}"/>
          </ac:spMkLst>
        </pc:spChg>
        <pc:spChg chg="mod">
          <ac:chgData name="Dave Trabert" userId="9c4c4bc7-a937-467d-bcce-2903383c47d5" providerId="ADAL" clId="{20A5869C-9A85-4F01-B10D-EF7FA9497D85}" dt="2021-01-29T21:14:46.081" v="1690" actId="20577"/>
          <ac:spMkLst>
            <pc:docMk/>
            <pc:sldMk cId="367207487" sldId="448"/>
            <ac:spMk id="3" creationId="{82389CE0-9A87-4EA6-B823-E6190DB7ED98}"/>
          </ac:spMkLst>
        </pc:spChg>
      </pc:sldChg>
      <pc:sldChg chg="addSp delSp modSp mod">
        <pc:chgData name="Dave Trabert" userId="9c4c4bc7-a937-467d-bcce-2903383c47d5" providerId="ADAL" clId="{20A5869C-9A85-4F01-B10D-EF7FA9497D85}" dt="2021-01-29T21:34:07.118" v="1845" actId="1076"/>
        <pc:sldMkLst>
          <pc:docMk/>
          <pc:sldMk cId="791525101" sldId="449"/>
        </pc:sldMkLst>
        <pc:spChg chg="add del mod">
          <ac:chgData name="Dave Trabert" userId="9c4c4bc7-a937-467d-bcce-2903383c47d5" providerId="ADAL" clId="{20A5869C-9A85-4F01-B10D-EF7FA9497D85}" dt="2021-01-29T21:31:04.589" v="1839" actId="478"/>
          <ac:spMkLst>
            <pc:docMk/>
            <pc:sldMk cId="791525101" sldId="449"/>
            <ac:spMk id="5" creationId="{E7B1DE0A-BDD4-419E-8B11-09D3155E0F00}"/>
          </ac:spMkLst>
        </pc:spChg>
        <pc:spChg chg="del mod">
          <ac:chgData name="Dave Trabert" userId="9c4c4bc7-a937-467d-bcce-2903383c47d5" providerId="ADAL" clId="{20A5869C-9A85-4F01-B10D-EF7FA9497D85}" dt="2021-01-29T21:30:35.212" v="1834" actId="478"/>
          <ac:spMkLst>
            <pc:docMk/>
            <pc:sldMk cId="791525101" sldId="449"/>
            <ac:spMk id="6" creationId="{4DF6964A-18DF-4B1F-AA61-F25664D164AD}"/>
          </ac:spMkLst>
        </pc:spChg>
        <pc:spChg chg="add mod">
          <ac:chgData name="Dave Trabert" userId="9c4c4bc7-a937-467d-bcce-2903383c47d5" providerId="ADAL" clId="{20A5869C-9A85-4F01-B10D-EF7FA9497D85}" dt="2021-01-29T21:31:00.119" v="1838"/>
          <ac:spMkLst>
            <pc:docMk/>
            <pc:sldMk cId="791525101" sldId="449"/>
            <ac:spMk id="7" creationId="{8CB59A83-D6EA-4D6A-A00C-DC75B7334E05}"/>
          </ac:spMkLst>
        </pc:spChg>
        <pc:picChg chg="add mod">
          <ac:chgData name="Dave Trabert" userId="9c4c4bc7-a937-467d-bcce-2903383c47d5" providerId="ADAL" clId="{20A5869C-9A85-4F01-B10D-EF7FA9497D85}" dt="2021-01-29T21:34:07.118" v="1845" actId="1076"/>
          <ac:picMkLst>
            <pc:docMk/>
            <pc:sldMk cId="791525101" sldId="449"/>
            <ac:picMk id="4" creationId="{BC7A93BC-1D97-40F0-8C92-2A6436518D78}"/>
          </ac:picMkLst>
        </pc:picChg>
        <pc:picChg chg="del">
          <ac:chgData name="Dave Trabert" userId="9c4c4bc7-a937-467d-bcce-2903383c47d5" providerId="ADAL" clId="{20A5869C-9A85-4F01-B10D-EF7FA9497D85}" dt="2021-01-29T21:15:25.659" v="1691" actId="478"/>
          <ac:picMkLst>
            <pc:docMk/>
            <pc:sldMk cId="791525101" sldId="449"/>
            <ac:picMk id="9" creationId="{3F447DC3-E643-4336-BFD1-F4B91D496E5F}"/>
          </ac:picMkLst>
        </pc:picChg>
      </pc:sldChg>
      <pc:sldChg chg="modSp mod">
        <pc:chgData name="Dave Trabert" userId="9c4c4bc7-a937-467d-bcce-2903383c47d5" providerId="ADAL" clId="{20A5869C-9A85-4F01-B10D-EF7FA9497D85}" dt="2021-02-01T00:13:48.068" v="2490" actId="27636"/>
        <pc:sldMkLst>
          <pc:docMk/>
          <pc:sldMk cId="1943779100" sldId="450"/>
        </pc:sldMkLst>
        <pc:spChg chg="mod">
          <ac:chgData name="Dave Trabert" userId="9c4c4bc7-a937-467d-bcce-2903383c47d5" providerId="ADAL" clId="{20A5869C-9A85-4F01-B10D-EF7FA9497D85}" dt="2021-01-29T21:39:14.451" v="1918" actId="20577"/>
          <ac:spMkLst>
            <pc:docMk/>
            <pc:sldMk cId="1943779100" sldId="450"/>
            <ac:spMk id="2" creationId="{2B348B3F-A2F6-4A45-A0B7-BB2AAB6C132A}"/>
          </ac:spMkLst>
        </pc:spChg>
        <pc:spChg chg="mod">
          <ac:chgData name="Dave Trabert" userId="9c4c4bc7-a937-467d-bcce-2903383c47d5" providerId="ADAL" clId="{20A5869C-9A85-4F01-B10D-EF7FA9497D85}" dt="2021-02-01T00:13:48.068" v="2490" actId="27636"/>
          <ac:spMkLst>
            <pc:docMk/>
            <pc:sldMk cId="1943779100" sldId="450"/>
            <ac:spMk id="3" creationId="{FBA40324-B92F-4801-AEA8-A9787655BC30}"/>
          </ac:spMkLst>
        </pc:spChg>
      </pc:sldChg>
      <pc:sldChg chg="del">
        <pc:chgData name="Dave Trabert" userId="9c4c4bc7-a937-467d-bcce-2903383c47d5" providerId="ADAL" clId="{20A5869C-9A85-4F01-B10D-EF7FA9497D85}" dt="2021-01-29T21:50:15.492" v="1920" actId="47"/>
        <pc:sldMkLst>
          <pc:docMk/>
          <pc:sldMk cId="1640473068" sldId="452"/>
        </pc:sldMkLst>
      </pc:sldChg>
      <pc:sldChg chg="del">
        <pc:chgData name="Dave Trabert" userId="9c4c4bc7-a937-467d-bcce-2903383c47d5" providerId="ADAL" clId="{20A5869C-9A85-4F01-B10D-EF7FA9497D85}" dt="2021-01-29T21:52:39.186" v="2154" actId="47"/>
        <pc:sldMkLst>
          <pc:docMk/>
          <pc:sldMk cId="3187247196" sldId="453"/>
        </pc:sldMkLst>
      </pc:sldChg>
      <pc:sldChg chg="addSp delSp modSp add mod">
        <pc:chgData name="Dave Trabert" userId="9c4c4bc7-a937-467d-bcce-2903383c47d5" providerId="ADAL" clId="{20A5869C-9A85-4F01-B10D-EF7FA9497D85}" dt="2021-01-29T20:46:01.446" v="1435" actId="14100"/>
        <pc:sldMkLst>
          <pc:docMk/>
          <pc:sldMk cId="1086664801" sldId="454"/>
        </pc:sldMkLst>
        <pc:spChg chg="mod">
          <ac:chgData name="Dave Trabert" userId="9c4c4bc7-a937-467d-bcce-2903383c47d5" providerId="ADAL" clId="{20A5869C-9A85-4F01-B10D-EF7FA9497D85}" dt="2021-01-29T20:44:41.323" v="1431" actId="20577"/>
          <ac:spMkLst>
            <pc:docMk/>
            <pc:sldMk cId="1086664801" sldId="454"/>
            <ac:spMk id="6" creationId="{B8861A33-75A7-4266-A6A2-E4A0C5A63CED}"/>
          </ac:spMkLst>
        </pc:spChg>
        <pc:picChg chg="add mod">
          <ac:chgData name="Dave Trabert" userId="9c4c4bc7-a937-467d-bcce-2903383c47d5" providerId="ADAL" clId="{20A5869C-9A85-4F01-B10D-EF7FA9497D85}" dt="2021-01-29T20:46:01.446" v="1435" actId="14100"/>
          <ac:picMkLst>
            <pc:docMk/>
            <pc:sldMk cId="1086664801" sldId="454"/>
            <ac:picMk id="2" creationId="{17131A75-FB23-452E-B357-88F8D6F4F84C}"/>
          </ac:picMkLst>
        </pc:picChg>
        <pc:picChg chg="del">
          <ac:chgData name="Dave Trabert" userId="9c4c4bc7-a937-467d-bcce-2903383c47d5" providerId="ADAL" clId="{20A5869C-9A85-4F01-B10D-EF7FA9497D85}" dt="2021-01-29T20:44:45.301" v="1432" actId="478"/>
          <ac:picMkLst>
            <pc:docMk/>
            <pc:sldMk cId="1086664801" sldId="454"/>
            <ac:picMk id="7" creationId="{B8CFC140-2A61-40D5-9966-FA0664DD1D8D}"/>
          </ac:picMkLst>
        </pc:picChg>
      </pc:sldChg>
      <pc:sldChg chg="addSp delSp modSp new mod">
        <pc:chgData name="Dave Trabert" userId="9c4c4bc7-a937-467d-bcce-2903383c47d5" providerId="ADAL" clId="{20A5869C-9A85-4F01-B10D-EF7FA9497D85}" dt="2021-01-29T21:26:43.347" v="1752" actId="1076"/>
        <pc:sldMkLst>
          <pc:docMk/>
          <pc:sldMk cId="96576900" sldId="455"/>
        </pc:sldMkLst>
        <pc:spChg chg="mod">
          <ac:chgData name="Dave Trabert" userId="9c4c4bc7-a937-467d-bcce-2903383c47d5" providerId="ADAL" clId="{20A5869C-9A85-4F01-B10D-EF7FA9497D85}" dt="2021-01-29T21:26:37.868" v="1751" actId="114"/>
          <ac:spMkLst>
            <pc:docMk/>
            <pc:sldMk cId="96576900" sldId="455"/>
            <ac:spMk id="2" creationId="{2C31C19A-0298-4316-93AB-CEFCC06FDF3D}"/>
          </ac:spMkLst>
        </pc:spChg>
        <pc:spChg chg="del">
          <ac:chgData name="Dave Trabert" userId="9c4c4bc7-a937-467d-bcce-2903383c47d5" providerId="ADAL" clId="{20A5869C-9A85-4F01-B10D-EF7FA9497D85}" dt="2021-01-29T21:19:24.685" v="1693"/>
          <ac:spMkLst>
            <pc:docMk/>
            <pc:sldMk cId="96576900" sldId="455"/>
            <ac:spMk id="3" creationId="{327BF9B2-A974-43F9-B6D5-80D27A1FDE36}"/>
          </ac:spMkLst>
        </pc:spChg>
        <pc:spChg chg="add del mod">
          <ac:chgData name="Dave Trabert" userId="9c4c4bc7-a937-467d-bcce-2903383c47d5" providerId="ADAL" clId="{20A5869C-9A85-4F01-B10D-EF7FA9497D85}" dt="2021-01-29T21:20:38.288" v="1698"/>
          <ac:spMkLst>
            <pc:docMk/>
            <pc:sldMk cId="96576900" sldId="455"/>
            <ac:spMk id="4" creationId="{F24791BD-357D-4E8A-A9E7-4B9BB37492EF}"/>
          </ac:spMkLst>
        </pc:spChg>
        <pc:spChg chg="add del mod">
          <ac:chgData name="Dave Trabert" userId="9c4c4bc7-a937-467d-bcce-2903383c47d5" providerId="ADAL" clId="{20A5869C-9A85-4F01-B10D-EF7FA9497D85}" dt="2021-01-29T21:21:32.631" v="1703"/>
          <ac:spMkLst>
            <pc:docMk/>
            <pc:sldMk cId="96576900" sldId="455"/>
            <ac:spMk id="5" creationId="{B8BE7EA7-90D7-4F39-9460-0546E21A0E37}"/>
          </ac:spMkLst>
        </pc:spChg>
        <pc:picChg chg="add mod">
          <ac:chgData name="Dave Trabert" userId="9c4c4bc7-a937-467d-bcce-2903383c47d5" providerId="ADAL" clId="{20A5869C-9A85-4F01-B10D-EF7FA9497D85}" dt="2021-01-29T21:26:43.347" v="1752" actId="1076"/>
          <ac:picMkLst>
            <pc:docMk/>
            <pc:sldMk cId="96576900" sldId="455"/>
            <ac:picMk id="6" creationId="{7F844D15-E8AF-478D-BD02-01C70E5AD9D5}"/>
          </ac:picMkLst>
        </pc:picChg>
        <pc:picChg chg="add del mod">
          <ac:chgData name="Dave Trabert" userId="9c4c4bc7-a937-467d-bcce-2903383c47d5" providerId="ADAL" clId="{20A5869C-9A85-4F01-B10D-EF7FA9497D85}" dt="2021-01-29T21:20:34.701" v="1697" actId="478"/>
          <ac:picMkLst>
            <pc:docMk/>
            <pc:sldMk cId="96576900" sldId="455"/>
            <ac:picMk id="1026" creationId="{7B209F2C-C8DD-49B4-8E40-8BC7C167DA11}"/>
          </ac:picMkLst>
        </pc:picChg>
        <pc:picChg chg="add del mod">
          <ac:chgData name="Dave Trabert" userId="9c4c4bc7-a937-467d-bcce-2903383c47d5" providerId="ADAL" clId="{20A5869C-9A85-4F01-B10D-EF7FA9497D85}" dt="2021-01-29T21:20:49.488" v="1702" actId="478"/>
          <ac:picMkLst>
            <pc:docMk/>
            <pc:sldMk cId="96576900" sldId="455"/>
            <ac:picMk id="1028" creationId="{DD3CCE73-3B7E-4C57-942C-4920A8858DF5}"/>
          </ac:picMkLst>
        </pc:picChg>
      </pc:sldChg>
      <pc:sldChg chg="addSp delSp modSp add mod">
        <pc:chgData name="Dave Trabert" userId="9c4c4bc7-a937-467d-bcce-2903383c47d5" providerId="ADAL" clId="{20A5869C-9A85-4F01-B10D-EF7FA9497D85}" dt="2021-01-29T21:29:43.851" v="1814" actId="1076"/>
        <pc:sldMkLst>
          <pc:docMk/>
          <pc:sldMk cId="3046057693" sldId="456"/>
        </pc:sldMkLst>
        <pc:spChg chg="mod">
          <ac:chgData name="Dave Trabert" userId="9c4c4bc7-a937-467d-bcce-2903383c47d5" providerId="ADAL" clId="{20A5869C-9A85-4F01-B10D-EF7FA9497D85}" dt="2021-01-29T21:29:28.857" v="1812" actId="20577"/>
          <ac:spMkLst>
            <pc:docMk/>
            <pc:sldMk cId="3046057693" sldId="456"/>
            <ac:spMk id="2" creationId="{2C31C19A-0298-4316-93AB-CEFCC06FDF3D}"/>
          </ac:spMkLst>
        </pc:spChg>
        <pc:spChg chg="add del mod">
          <ac:chgData name="Dave Trabert" userId="9c4c4bc7-a937-467d-bcce-2903383c47d5" providerId="ADAL" clId="{20A5869C-9A85-4F01-B10D-EF7FA9497D85}" dt="2021-01-29T21:27:26.362" v="1755"/>
          <ac:spMkLst>
            <pc:docMk/>
            <pc:sldMk cId="3046057693" sldId="456"/>
            <ac:spMk id="4" creationId="{AFB2A6C0-AB66-4F5A-A884-3AE5F8D5BB99}"/>
          </ac:spMkLst>
        </pc:spChg>
        <pc:picChg chg="add mod">
          <ac:chgData name="Dave Trabert" userId="9c4c4bc7-a937-467d-bcce-2903383c47d5" providerId="ADAL" clId="{20A5869C-9A85-4F01-B10D-EF7FA9497D85}" dt="2021-01-29T21:29:38.454" v="1813" actId="1076"/>
          <ac:picMkLst>
            <pc:docMk/>
            <pc:sldMk cId="3046057693" sldId="456"/>
            <ac:picMk id="5" creationId="{E3F9E48E-7D3D-441C-A3F3-AFCEB7293F30}"/>
          </ac:picMkLst>
        </pc:picChg>
        <pc:picChg chg="del">
          <ac:chgData name="Dave Trabert" userId="9c4c4bc7-a937-467d-bcce-2903383c47d5" providerId="ADAL" clId="{20A5869C-9A85-4F01-B10D-EF7FA9497D85}" dt="2021-01-29T21:27:01.435" v="1754" actId="478"/>
          <ac:picMkLst>
            <pc:docMk/>
            <pc:sldMk cId="3046057693" sldId="456"/>
            <ac:picMk id="6" creationId="{7F844D15-E8AF-478D-BD02-01C70E5AD9D5}"/>
          </ac:picMkLst>
        </pc:picChg>
        <pc:picChg chg="add mod">
          <ac:chgData name="Dave Trabert" userId="9c4c4bc7-a937-467d-bcce-2903383c47d5" providerId="ADAL" clId="{20A5869C-9A85-4F01-B10D-EF7FA9497D85}" dt="2021-01-29T21:29:43.851" v="1814" actId="1076"/>
          <ac:picMkLst>
            <pc:docMk/>
            <pc:sldMk cId="3046057693" sldId="456"/>
            <ac:picMk id="7" creationId="{A10BA204-3731-45CB-820C-211F80DCEE5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3772BDE-85E8-4FCC-B820-B007B289D7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818B881-C590-46B9-84D7-9280CBA0DA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341379-D2DE-4BE6-9B8F-DCD9674261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75922C-2FC7-473E-838F-292110D1CD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982F2-4DB2-44D2-83CC-CB3849AA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1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2628C6-C60F-4485-94EB-4715A711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7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66612">
              <a:defRPr/>
            </a:pPr>
            <a:fld id="{766A21D3-1A95-451A-8A83-4F6459722AA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612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746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415B7-47A5-43D1-B619-BA5F167FBC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7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-21062"/>
            <a:ext cx="12192000" cy="338554"/>
          </a:xfrm>
          <a:prstGeom prst="rect">
            <a:avLst/>
          </a:prstGeom>
          <a:solidFill>
            <a:srgbClr val="9A0000"/>
          </a:solidFill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8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9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4" t="23053" r="12405" b="26499"/>
          <a:stretch/>
        </p:blipFill>
        <p:spPr>
          <a:xfrm>
            <a:off x="10762129" y="5904082"/>
            <a:ext cx="1183341" cy="81563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-32752"/>
            <a:ext cx="12192000" cy="338554"/>
          </a:xfrm>
          <a:prstGeom prst="rect">
            <a:avLst/>
          </a:prstGeom>
          <a:solidFill>
            <a:srgbClr val="9A0000"/>
          </a:solidFill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397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4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0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6/19/2018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DBBD-691C-40C9-94A3-C0AC1FB4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ansaspolicy.org/" TargetMode="External"/><Relationship Id="rId4" Type="http://schemas.openxmlformats.org/officeDocument/2006/relationships/hyperlink" Target="http://www.sentinelks.org/" TargetMode="External"/><Relationship Id="rId5" Type="http://schemas.openxmlformats.org/officeDocument/2006/relationships/hyperlink" Target="http://www.kansasopengov.org/" TargetMode="External"/><Relationship Id="rId6" Type="http://schemas.openxmlformats.org/officeDocument/2006/relationships/hyperlink" Target="mailto:Dave.Trabert@KansasPolicy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353" y="718349"/>
            <a:ext cx="10558493" cy="2421555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Local elections play a major role in the economic future of the Big First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2459" y="4777381"/>
            <a:ext cx="76162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Dave Trabert, 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Kansas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Policy Institute</a:t>
            </a:r>
          </a:p>
        </p:txBody>
      </p:sp>
    </p:spTree>
    <p:extLst>
      <p:ext uri="{BB962C8B-B14F-4D97-AF65-F5344CB8AC3E}">
        <p14:creationId xmlns:p14="http://schemas.microsoft.com/office/powerpoint/2010/main" val="353674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1C19A-0298-4316-93AB-CEFCC06F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Kansas has worst commercial rates and 2</a:t>
            </a:r>
            <a:r>
              <a:rPr lang="en-US" i="1" baseline="30000" dirty="0">
                <a:solidFill>
                  <a:srgbClr val="C00000"/>
                </a:solidFill>
              </a:rPr>
              <a:t>nd</a:t>
            </a:r>
            <a:r>
              <a:rPr lang="en-US" i="1" dirty="0">
                <a:solidFill>
                  <a:srgbClr val="C00000"/>
                </a:solidFill>
              </a:rPr>
              <a:t>-highest industrial co-op rates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3F9E48E-7D3D-441C-A3F3-AFCEB7293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396" y="2377583"/>
            <a:ext cx="5400983" cy="3089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10BA204-3731-45CB-820C-211F80DCE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623" y="2377583"/>
            <a:ext cx="5267813" cy="305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5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8CB59A83-D6EA-4D6A-A00C-DC75B7334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High rates allow co-ops to pay high wages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C7A93BC-1D97-40F0-8C92-2A6436518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555" y="1593128"/>
            <a:ext cx="5318894" cy="509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2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348B3F-A2F6-4A45-A0B7-BB2AAB6C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Lyon County adopted bad zoning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A40324-B92F-4801-AEA8-A9787655B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County can dictate fence materials.</a:t>
            </a:r>
          </a:p>
          <a:p>
            <a:endParaRPr lang="en-US" sz="800" dirty="0"/>
          </a:p>
          <a:p>
            <a:r>
              <a:rPr lang="en-US" dirty="0"/>
              <a:t>Tests to prove land is used for agricultural purposes if less than 40 acres.</a:t>
            </a:r>
          </a:p>
          <a:p>
            <a:endParaRPr lang="en-US" sz="800" dirty="0"/>
          </a:p>
          <a:p>
            <a:r>
              <a:rPr lang="en-US" dirty="0"/>
              <a:t>Go through permit process to build outbuildings (scaled drawings, photos, property comparisons, etc.).</a:t>
            </a:r>
          </a:p>
          <a:p>
            <a:endParaRPr lang="en-US" sz="800" dirty="0"/>
          </a:p>
          <a:p>
            <a:r>
              <a:rPr lang="en-US" dirty="0"/>
              <a:t>Judge can grant warrants to inspect homes for zoning violations.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7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3C5D7-AB16-4831-8119-64B11E4D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Running for office is just one way to 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212754-95D3-42C6-A8DB-E3F61495F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Precinct chairs.</a:t>
            </a:r>
          </a:p>
          <a:p>
            <a:endParaRPr lang="en-US" sz="1600" dirty="0"/>
          </a:p>
          <a:p>
            <a:r>
              <a:rPr lang="en-US" sz="2800" dirty="0"/>
              <a:t>Volunteer to help with campaigns.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/>
              <a:t>Encourage civic and business groups to get presentations on major issues.</a:t>
            </a:r>
          </a:p>
          <a:p>
            <a:endParaRPr lang="en-US" sz="1600" dirty="0"/>
          </a:p>
          <a:p>
            <a:r>
              <a:rPr lang="en-US" sz="2800" dirty="0"/>
              <a:t>Share information on social media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/>
          </a:p>
          <a:p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350934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5DBDCE-6975-4E0D-B63D-B6CDB79B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05212D-4518-47FC-97B2-417D5CE8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619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  <a:hlinkClick r:id="rId3"/>
              </a:rPr>
              <a:t>BeeHonestKansas.com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  <a:hlinkClick r:id="rId3"/>
              </a:rPr>
              <a:t>KansasPolicy.org</a:t>
            </a:r>
            <a:r>
              <a:rPr lang="en-US" dirty="0">
                <a:cs typeface="Arial" panose="020B0604020202020204" pitchFamily="34" charset="0"/>
              </a:rPr>
              <a:t>  		</a:t>
            </a:r>
            <a:r>
              <a:rPr lang="en-US" dirty="0">
                <a:cs typeface="Arial" panose="020B0604020202020204" pitchFamily="34" charset="0"/>
                <a:hlinkClick r:id="rId4"/>
              </a:rPr>
              <a:t>SentinelKS.org</a:t>
            </a:r>
            <a:r>
              <a:rPr lang="en-US" dirty="0">
                <a:cs typeface="Arial" panose="020B0604020202020204" pitchFamily="34" charset="0"/>
              </a:rPr>
              <a:t>  </a:t>
            </a:r>
          </a:p>
          <a:p>
            <a:endParaRPr lang="en-US" sz="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  <a:hlinkClick r:id="rId5"/>
              </a:rPr>
              <a:t>KansasOpenGov.org</a:t>
            </a:r>
            <a:r>
              <a:rPr lang="en-US" dirty="0">
                <a:cs typeface="Arial" panose="020B0604020202020204" pitchFamily="34" charset="0"/>
              </a:rPr>
              <a:t> 		</a:t>
            </a:r>
            <a:r>
              <a:rPr lang="en-US" dirty="0">
                <a:cs typeface="Arial" panose="020B0604020202020204" pitchFamily="34" charset="0"/>
                <a:hlinkClick r:id="rId4"/>
              </a:rPr>
              <a:t>KansasJustice.org</a:t>
            </a:r>
            <a:r>
              <a:rPr lang="en-US" dirty="0">
                <a:cs typeface="Arial" panose="020B0604020202020204" pitchFamily="34" charset="0"/>
              </a:rPr>
              <a:t> </a:t>
            </a:r>
            <a:endParaRPr lang="en-US" sz="2000" dirty="0">
              <a:cs typeface="Arial" panose="020B0604020202020204" pitchFamily="34" charset="0"/>
            </a:endParaRPr>
          </a:p>
          <a:p>
            <a:endParaRPr lang="en-US" sz="800" dirty="0">
              <a:cs typeface="Arial" panose="020B0604020202020204" pitchFamily="34" charset="0"/>
            </a:endParaRPr>
          </a:p>
          <a:p>
            <a:endParaRPr lang="en-US" sz="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  <a:hlinkClick r:id="rId6"/>
              </a:rPr>
              <a:t>Dave.Trabert@KansasPolicy.org</a:t>
            </a: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W (913) 213-5038</a:t>
            </a: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M (316) 993-4667</a:t>
            </a:r>
          </a:p>
          <a:p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5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D36CE-114A-464B-81B4-3801D9A3F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About Kansas Policy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23B8AF-603B-48A7-9228-6B08AFF55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Non-profit research and education organization with offices in Wichita and Overland Park.</a:t>
            </a:r>
          </a:p>
          <a:p>
            <a:endParaRPr lang="en-US" sz="1600" dirty="0"/>
          </a:p>
          <a:p>
            <a:r>
              <a:rPr lang="en-US" dirty="0"/>
              <a:t>Protect constitutional rights, promote policies to hold taxes down, and create better educational opportunities.</a:t>
            </a:r>
          </a:p>
          <a:p>
            <a:endParaRPr lang="en-US" sz="1600" dirty="0"/>
          </a:p>
          <a:p>
            <a:r>
              <a:rPr lang="en-US" dirty="0"/>
              <a:t>2 subsidiaries:</a:t>
            </a:r>
          </a:p>
          <a:p>
            <a:pPr lvl="1"/>
            <a:r>
              <a:rPr lang="en-US" dirty="0"/>
              <a:t>Sentinel online news service</a:t>
            </a:r>
          </a:p>
          <a:p>
            <a:pPr lvl="1"/>
            <a:r>
              <a:rPr lang="en-US" dirty="0"/>
              <a:t>Kansas Justice Institute; public-interest litigation center</a:t>
            </a:r>
          </a:p>
        </p:txBody>
      </p:sp>
    </p:spTree>
    <p:extLst>
      <p:ext uri="{BB962C8B-B14F-4D97-AF65-F5344CB8AC3E}">
        <p14:creationId xmlns:p14="http://schemas.microsoft.com/office/powerpoint/2010/main" val="410618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57717-F4FC-4554-BDCA-FB6A6FBF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Local elections and the future of the Big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F2A5E-42AB-43D2-8A8B-DD68E85B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629"/>
            <a:ext cx="10647784" cy="435133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Are your property taxes reasonable?</a:t>
            </a:r>
          </a:p>
          <a:p>
            <a:endParaRPr lang="en-US" sz="1300" dirty="0"/>
          </a:p>
          <a:p>
            <a:r>
              <a:rPr lang="en-US" sz="2800" dirty="0"/>
              <a:t>Are school districts properly preparing kids for college and career?</a:t>
            </a:r>
          </a:p>
          <a:p>
            <a:endParaRPr lang="en-US" sz="1300" dirty="0"/>
          </a:p>
          <a:p>
            <a:r>
              <a:rPr lang="en-US" sz="2800" dirty="0"/>
              <a:t>Do rural co-op electric rates encourage economic development?</a:t>
            </a:r>
          </a:p>
          <a:p>
            <a:endParaRPr lang="en-US" sz="1300" dirty="0"/>
          </a:p>
          <a:p>
            <a:r>
              <a:rPr lang="en-US" sz="2800" dirty="0"/>
              <a:t>Do you want local officials to mandate how to build fences and how you can use your land?</a:t>
            </a:r>
          </a:p>
          <a:p>
            <a:endParaRPr lang="en-US" sz="1300" dirty="0"/>
          </a:p>
          <a:p>
            <a:r>
              <a:rPr lang="en-US" sz="2800" i="1" dirty="0">
                <a:solidFill>
                  <a:srgbClr val="C00000"/>
                </a:solidFill>
              </a:rPr>
              <a:t>If any answer is ‘no,’ how will anything change if you aren’t engaged?</a:t>
            </a:r>
          </a:p>
        </p:txBody>
      </p:sp>
    </p:spTree>
    <p:extLst>
      <p:ext uri="{BB962C8B-B14F-4D97-AF65-F5344CB8AC3E}">
        <p14:creationId xmlns:p14="http://schemas.microsoft.com/office/powerpoint/2010/main" val="65832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72A590F-A885-4AB7-A11A-856532CEA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89" y="1394926"/>
            <a:ext cx="9585441" cy="4894004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1631CAE-9878-46DF-810A-84423D6B1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939"/>
          </a:xfrm>
        </p:spPr>
        <p:txBody>
          <a:bodyPr/>
          <a:lstStyle/>
          <a:p>
            <a:r>
              <a:rPr lang="en-US" i="1" dirty="0"/>
              <a:t>County property tax hikes, 1997 - 2018</a:t>
            </a:r>
          </a:p>
        </p:txBody>
      </p:sp>
    </p:spTree>
    <p:extLst>
      <p:ext uri="{BB962C8B-B14F-4D97-AF65-F5344CB8AC3E}">
        <p14:creationId xmlns:p14="http://schemas.microsoft.com/office/powerpoint/2010/main" val="351682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57717-F4FC-4554-BDCA-FB6A6FBF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Local officials use your money to lobby against you and against property tax 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F2A5E-42AB-43D2-8A8B-DD68E85B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899"/>
            <a:ext cx="10647784" cy="41086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SB 13 would make city and county officials vote on the entire property tax increase they impose.</a:t>
            </a:r>
          </a:p>
          <a:p>
            <a:endParaRPr lang="en-US" sz="1600" dirty="0"/>
          </a:p>
          <a:p>
            <a:r>
              <a:rPr lang="en-US" dirty="0"/>
              <a:t>Cities and counties openly opposed last year; asking to have it delayed this year because they are too busy.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Sedgwick County supports SB 13 because a commissioner persuaded his </a:t>
            </a:r>
            <a:r>
              <a:rPr lang="en-US" dirty="0" err="1">
                <a:solidFill>
                  <a:srgbClr val="C00000"/>
                </a:solidFill>
              </a:rPr>
              <a:t>colleauges</a:t>
            </a:r>
            <a:r>
              <a:rPr lang="en-US" dirty="0">
                <a:solidFill>
                  <a:srgbClr val="C00000"/>
                </a:solidFill>
              </a:rPr>
              <a:t> to change their minds.</a:t>
            </a:r>
          </a:p>
          <a:p>
            <a:endParaRPr lang="en-US" sz="1600" dirty="0"/>
          </a:p>
          <a:p>
            <a:r>
              <a:rPr lang="en-US" dirty="0"/>
              <a:t>Tell state reps you want SB 13 approved as passed by the Senate.</a:t>
            </a:r>
          </a:p>
        </p:txBody>
      </p:sp>
    </p:spTree>
    <p:extLst>
      <p:ext uri="{BB962C8B-B14F-4D97-AF65-F5344CB8AC3E}">
        <p14:creationId xmlns:p14="http://schemas.microsoft.com/office/powerpoint/2010/main" val="300177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B8861A33-75A7-4266-A6A2-E4A0C5A6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Many school districts have more kids below grade level than on track for college or career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8CFC140-2A61-40D5-9966-FA0664DD1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88" y="1764791"/>
            <a:ext cx="10322351" cy="43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B8861A33-75A7-4266-A6A2-E4A0C5A6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Achievement declining statewide while funding explodes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7131A75-FB23-452E-B357-88F8D6F4F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248" y="1859513"/>
            <a:ext cx="7875609" cy="49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5FB102-9044-4D24-B91F-22F470BB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School board members use your money to lobby against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389CE0-9A87-4EA6-B823-E6190DB7E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522" y="2226841"/>
            <a:ext cx="10515600" cy="3693432"/>
          </a:xfrm>
        </p:spPr>
        <p:txBody>
          <a:bodyPr>
            <a:normAutofit/>
          </a:bodyPr>
          <a:lstStyle/>
          <a:p>
            <a:r>
              <a:rPr lang="en-US" dirty="0"/>
              <a:t>HB 2067 would require districts to allocate sufficient funding within available resources so that all students may (essentially) achieve grade level.</a:t>
            </a:r>
          </a:p>
          <a:p>
            <a:endParaRPr lang="en-US" sz="1600" dirty="0"/>
          </a:p>
          <a:p>
            <a:r>
              <a:rPr lang="en-US" i="1" dirty="0"/>
              <a:t>“… if this passes, we’d be held accountable! </a:t>
            </a:r>
            <a:r>
              <a:rPr lang="en-US" dirty="0"/>
              <a:t>“</a:t>
            </a:r>
          </a:p>
          <a:p>
            <a:endParaRPr lang="en-US" dirty="0"/>
          </a:p>
          <a:p>
            <a:r>
              <a:rPr lang="en-US" dirty="0"/>
              <a:t>Uh, yeah, that’s the point.</a:t>
            </a:r>
          </a:p>
        </p:txBody>
      </p:sp>
    </p:spTree>
    <p:extLst>
      <p:ext uri="{BB962C8B-B14F-4D97-AF65-F5344CB8AC3E}">
        <p14:creationId xmlns:p14="http://schemas.microsoft.com/office/powerpoint/2010/main" val="36720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1C19A-0298-4316-93AB-CEFCC06F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Kansas has 2</a:t>
            </a:r>
            <a:r>
              <a:rPr lang="en-US" i="1" baseline="30000" dirty="0">
                <a:solidFill>
                  <a:srgbClr val="C00000"/>
                </a:solidFill>
              </a:rPr>
              <a:t>nd</a:t>
            </a:r>
            <a:r>
              <a:rPr lang="en-US" i="1" dirty="0">
                <a:solidFill>
                  <a:srgbClr val="C00000"/>
                </a:solidFill>
              </a:rPr>
              <a:t>-highest </a:t>
            </a:r>
            <a:r>
              <a:rPr lang="en-US" i="1" dirty="0" err="1">
                <a:solidFill>
                  <a:srgbClr val="C00000"/>
                </a:solidFill>
              </a:rPr>
              <a:t>residental</a:t>
            </a:r>
            <a:r>
              <a:rPr lang="en-US" i="1" dirty="0">
                <a:solidFill>
                  <a:srgbClr val="C00000"/>
                </a:solidFill>
              </a:rPr>
              <a:t> co-op rates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7F844D15-E8AF-478D-BD02-01C70E5AD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147" y="1969942"/>
            <a:ext cx="78295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69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27362</TotalTime>
  <Words>447</Words>
  <Application>Microsoft Macintosh PowerPoint</Application>
  <PresentationFormat>Custom</PresentationFormat>
  <Paragraphs>69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Local elections play a major role in the economic future of the Big First</vt:lpstr>
      <vt:lpstr>About Kansas Policy Institute</vt:lpstr>
      <vt:lpstr>Local elections and the future of the Big First</vt:lpstr>
      <vt:lpstr>County property tax hikes, 1997 - 2018</vt:lpstr>
      <vt:lpstr>Local officials use your money to lobby against you and against property tax honesty</vt:lpstr>
      <vt:lpstr>Many school districts have more kids below grade level than on track for college or career</vt:lpstr>
      <vt:lpstr>Achievement declining statewide while funding explodes</vt:lpstr>
      <vt:lpstr>School board members use your money to lobby against accountability</vt:lpstr>
      <vt:lpstr>Kansas has 2nd-highest residental co-op rates</vt:lpstr>
      <vt:lpstr>Kansas has worst commercial rates and 2nd-highest industrial co-op rates</vt:lpstr>
      <vt:lpstr>High rates allow co-ops to pay high wages</vt:lpstr>
      <vt:lpstr>Lyon County adopted bad zoning laws</vt:lpstr>
      <vt:lpstr>Running for office is just one way to get involved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Laura Tawater</cp:lastModifiedBy>
  <cp:revision>72</cp:revision>
  <cp:lastPrinted>2021-02-01T22:30:10Z</cp:lastPrinted>
  <dcterms:created xsi:type="dcterms:W3CDTF">2019-11-27T22:13:32Z</dcterms:created>
  <dcterms:modified xsi:type="dcterms:W3CDTF">2021-02-02T14:46:39Z</dcterms:modified>
</cp:coreProperties>
</file>